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7" r:id="rId4"/>
    <p:sldMasterId id="2147483710" r:id="rId5"/>
  </p:sldMasterIdLst>
  <p:notesMasterIdLst>
    <p:notesMasterId r:id="rId13"/>
  </p:notesMasterIdLst>
  <p:sldIdLst>
    <p:sldId id="256" r:id="rId6"/>
    <p:sldId id="312" r:id="rId7"/>
    <p:sldId id="373" r:id="rId8"/>
    <p:sldId id="381" r:id="rId9"/>
    <p:sldId id="366" r:id="rId10"/>
    <p:sldId id="379" r:id="rId11"/>
    <p:sldId id="38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94A9"/>
    <a:srgbClr val="4EADC3"/>
    <a:srgbClr val="0B7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1144" autoAdjust="0"/>
  </p:normalViewPr>
  <p:slideViewPr>
    <p:cSldViewPr snapToGrid="0">
      <p:cViewPr varScale="1">
        <p:scale>
          <a:sx n="71" d="100"/>
          <a:sy n="71" d="100"/>
        </p:scale>
        <p:origin x="12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FAC37-867E-4B0E-A9AE-DD351E4F4312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B6271-198A-475E-B1F4-5E0A69DBC6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261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B6271-198A-475E-B1F4-5E0A69DBC60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8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53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81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546841"/>
            <a:ext cx="10972800" cy="4045388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chemeClr val="tx1"/>
                </a:solidFill>
              </a:defRPr>
            </a:lvl1pPr>
            <a:lvl2pPr marL="228591" indent="-228591" algn="ctr">
              <a:buClr>
                <a:srgbClr val="C03137"/>
              </a:buClr>
              <a:buFontTx/>
              <a:buNone/>
              <a:defRPr sz="2400"/>
            </a:lvl2pPr>
            <a:lvl3pPr marL="458770" indent="-230179" algn="ctr">
              <a:buFontTx/>
              <a:buNone/>
              <a:defRPr/>
            </a:lvl3pPr>
            <a:lvl4pPr marL="458770" indent="-230179" algn="ctr">
              <a:buFontTx/>
              <a:buNone/>
              <a:defRPr/>
            </a:lvl4pPr>
            <a:lvl5pPr marL="458770" indent="-230179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9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581866"/>
            <a:ext cx="10972800" cy="3653886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3600">
                <a:solidFill>
                  <a:schemeClr val="tx1"/>
                </a:solidFill>
              </a:defRPr>
            </a:lvl1pPr>
            <a:lvl2pPr marL="228591" indent="-228591" algn="ctr">
              <a:buClr>
                <a:srgbClr val="C03137"/>
              </a:buClr>
              <a:buFontTx/>
              <a:buNone/>
              <a:defRPr sz="2400"/>
            </a:lvl2pPr>
            <a:lvl3pPr marL="458770" indent="-230179" algn="ctr">
              <a:buFontTx/>
              <a:buNone/>
              <a:defRPr/>
            </a:lvl3pPr>
            <a:lvl4pPr marL="458770" indent="-230179" algn="ctr">
              <a:buFontTx/>
              <a:buNone/>
              <a:defRPr/>
            </a:lvl4pPr>
            <a:lvl5pPr marL="458770" indent="-230179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72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365314"/>
            <a:ext cx="10972800" cy="4701034"/>
          </a:xfrm>
          <a:prstGeom prst="rect">
            <a:avLst/>
          </a:prstGeom>
        </p:spPr>
        <p:txBody>
          <a:bodyPr lIns="0" tIns="0" rIns="0" b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 baseline="0">
                <a:solidFill>
                  <a:schemeClr val="tx1"/>
                </a:solidFill>
              </a:defRPr>
            </a:lvl1pPr>
            <a:lvl2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2pPr>
            <a:lvl3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3pPr>
            <a:lvl4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4pPr>
            <a:lvl5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Header followed by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1356" y="1325650"/>
            <a:ext cx="10941049" cy="4645336"/>
          </a:xfrm>
        </p:spPr>
        <p:txBody>
          <a:bodyPr lIns="0"/>
          <a:lstStyle>
            <a:lvl1pPr marL="0" indent="0">
              <a:buFontTx/>
              <a:buNone/>
              <a:defRPr/>
            </a:lvl1pPr>
            <a:lvl2pPr marL="365110" indent="-365110">
              <a:buFont typeface="Arial"/>
              <a:buChar char="•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8706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11719" y="1322364"/>
            <a:ext cx="5941483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21"/>
          </p:nvPr>
        </p:nvSpPr>
        <p:spPr>
          <a:xfrm>
            <a:off x="7010527" y="4719421"/>
            <a:ext cx="5181476" cy="16406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7010527" y="2916708"/>
            <a:ext cx="5181476" cy="1654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3"/>
          </p:nvPr>
        </p:nvSpPr>
        <p:spPr>
          <a:xfrm>
            <a:off x="7010527" y="1113995"/>
            <a:ext cx="5181476" cy="1654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3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7010400" y="1111319"/>
            <a:ext cx="5181600" cy="5271436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11719" y="1322364"/>
            <a:ext cx="5941483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4836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6637870" y="1111324"/>
            <a:ext cx="5554133" cy="25603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6637870" y="3826396"/>
            <a:ext cx="5554133" cy="255636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11722" y="1322364"/>
            <a:ext cx="5746097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8754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2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933" y="274638"/>
            <a:ext cx="7247467" cy="741362"/>
          </a:xfrm>
          <a:prstGeom prst="rect">
            <a:avLst/>
          </a:prstGeom>
        </p:spPr>
        <p:txBody>
          <a:bodyPr vert="horz" anchor="ctr"/>
          <a:lstStyle>
            <a:lvl1pPr>
              <a:defRPr sz="1800" cap="all" baseline="0">
                <a:solidFill>
                  <a:srgbClr val="B6022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6588514" y="1116775"/>
            <a:ext cx="5603489" cy="255494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able Placeholder 7"/>
          <p:cNvSpPr>
            <a:spLocks noGrp="1"/>
          </p:cNvSpPr>
          <p:nvPr>
            <p:ph type="tbl" sz="quarter" idx="12"/>
          </p:nvPr>
        </p:nvSpPr>
        <p:spPr>
          <a:xfrm>
            <a:off x="6588514" y="3801972"/>
            <a:ext cx="5603489" cy="25726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611720" y="1322364"/>
            <a:ext cx="5597549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4007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843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2 SmartArt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33" y="288518"/>
            <a:ext cx="6827520" cy="723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martArt Placeholder 5"/>
          <p:cNvSpPr>
            <a:spLocks noGrp="1"/>
          </p:cNvSpPr>
          <p:nvPr>
            <p:ph type="dgm" sz="quarter" idx="11"/>
          </p:nvPr>
        </p:nvSpPr>
        <p:spPr>
          <a:xfrm>
            <a:off x="6490828" y="1107212"/>
            <a:ext cx="5701177" cy="257264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SmartArt Placeholder 7"/>
          <p:cNvSpPr>
            <a:spLocks noGrp="1"/>
          </p:cNvSpPr>
          <p:nvPr>
            <p:ph type="dgm" sz="quarter" idx="12"/>
          </p:nvPr>
        </p:nvSpPr>
        <p:spPr>
          <a:xfrm>
            <a:off x="6485470" y="3818259"/>
            <a:ext cx="5706533" cy="25726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611721" y="1322364"/>
            <a:ext cx="5523276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3722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9072"/>
            <a:ext cx="12192000" cy="52836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05370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2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9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1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18289"/>
            <a:ext cx="3860800" cy="329184"/>
          </a:xfrm>
          <a:prstGeom prst="rect">
            <a:avLst/>
          </a:prstGeom>
        </p:spPr>
        <p:txBody>
          <a:bodyPr/>
          <a:lstStyle/>
          <a:p>
            <a:pPr defTabSz="457182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  <a:latin typeface="Arial" charset="0"/>
                <a:ea typeface="ＭＳ Ｐゴシック" charset="0"/>
              </a:rPr>
              <a:t>3/18/2015</a:t>
            </a: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0000" y="18289"/>
            <a:ext cx="1422400" cy="329184"/>
          </a:xfrm>
          <a:prstGeom prst="rect">
            <a:avLst/>
          </a:prstGeom>
        </p:spPr>
        <p:txBody>
          <a:bodyPr/>
          <a:lstStyle/>
          <a:p>
            <a:pPr defTabSz="457182" fontAlgn="base">
              <a:spcBef>
                <a:spcPct val="0"/>
              </a:spcBef>
              <a:spcAft>
                <a:spcPct val="0"/>
              </a:spcAft>
            </a:pPr>
            <a:fld id="{A14BC5D1-4456-4A6A-84BE-346621CDF629}" type="slidenum">
              <a:rPr lang="en-US" smtClean="0">
                <a:solidFill>
                  <a:prstClr val="white"/>
                </a:solidFill>
                <a:latin typeface="Arial" charset="0"/>
                <a:ea typeface="ＭＳ Ｐゴシック" charset="0"/>
              </a:rPr>
              <a:pPr defTabSz="45718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512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546841"/>
            <a:ext cx="10972800" cy="4045388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chemeClr val="tx1"/>
                </a:solidFill>
              </a:defRPr>
            </a:lvl1pPr>
            <a:lvl2pPr marL="228591" indent="-228591" algn="ctr">
              <a:buClr>
                <a:srgbClr val="C03137"/>
              </a:buClr>
              <a:buFontTx/>
              <a:buNone/>
              <a:defRPr sz="2400"/>
            </a:lvl2pPr>
            <a:lvl3pPr marL="458770" indent="-230179" algn="ctr">
              <a:buFontTx/>
              <a:buNone/>
              <a:defRPr/>
            </a:lvl3pPr>
            <a:lvl4pPr marL="458770" indent="-230179" algn="ctr">
              <a:buFontTx/>
              <a:buNone/>
              <a:defRPr/>
            </a:lvl4pPr>
            <a:lvl5pPr marL="458770" indent="-230179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359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581866"/>
            <a:ext cx="10972800" cy="3653886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3600">
                <a:solidFill>
                  <a:schemeClr val="tx1"/>
                </a:solidFill>
              </a:defRPr>
            </a:lvl1pPr>
            <a:lvl2pPr marL="228591" indent="-228591" algn="ctr">
              <a:buClr>
                <a:srgbClr val="C03137"/>
              </a:buClr>
              <a:buFontTx/>
              <a:buNone/>
              <a:defRPr sz="2400"/>
            </a:lvl2pPr>
            <a:lvl3pPr marL="458770" indent="-230179" algn="ctr">
              <a:buFontTx/>
              <a:buNone/>
              <a:defRPr/>
            </a:lvl3pPr>
            <a:lvl4pPr marL="458770" indent="-230179" algn="ctr">
              <a:buFontTx/>
              <a:buNone/>
              <a:defRPr/>
            </a:lvl4pPr>
            <a:lvl5pPr marL="458770" indent="-230179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180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365314"/>
            <a:ext cx="10972800" cy="4701034"/>
          </a:xfrm>
          <a:prstGeom prst="rect">
            <a:avLst/>
          </a:prstGeom>
        </p:spPr>
        <p:txBody>
          <a:bodyPr lIns="0" tIns="0" rIns="0" b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 baseline="0">
                <a:solidFill>
                  <a:schemeClr val="tx1"/>
                </a:solidFill>
              </a:defRPr>
            </a:lvl1pPr>
            <a:lvl2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2pPr>
            <a:lvl3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3pPr>
            <a:lvl4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4pPr>
            <a:lvl5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54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Header followed by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1356" y="1325650"/>
            <a:ext cx="10941049" cy="4645336"/>
          </a:xfrm>
        </p:spPr>
        <p:txBody>
          <a:bodyPr lIns="0"/>
          <a:lstStyle>
            <a:lvl1pPr marL="0" indent="0">
              <a:buFontTx/>
              <a:buNone/>
              <a:defRPr/>
            </a:lvl1pPr>
            <a:lvl2pPr marL="365110" indent="-365110">
              <a:buFont typeface="Arial"/>
              <a:buChar char="•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474502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11719" y="1322364"/>
            <a:ext cx="5941483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21"/>
          </p:nvPr>
        </p:nvSpPr>
        <p:spPr>
          <a:xfrm>
            <a:off x="7010527" y="4719421"/>
            <a:ext cx="5181476" cy="16406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7010527" y="2916708"/>
            <a:ext cx="5181476" cy="1654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3"/>
          </p:nvPr>
        </p:nvSpPr>
        <p:spPr>
          <a:xfrm>
            <a:off x="7010527" y="1113995"/>
            <a:ext cx="5181476" cy="1654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33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7010400" y="1111319"/>
            <a:ext cx="5181600" cy="5271436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11719" y="1322364"/>
            <a:ext cx="5941483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018350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6637870" y="1111324"/>
            <a:ext cx="5554133" cy="25603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6637870" y="3826396"/>
            <a:ext cx="5554133" cy="255636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11722" y="1322364"/>
            <a:ext cx="5746097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3846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890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2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933" y="274638"/>
            <a:ext cx="7247467" cy="741362"/>
          </a:xfrm>
          <a:prstGeom prst="rect">
            <a:avLst/>
          </a:prstGeom>
        </p:spPr>
        <p:txBody>
          <a:bodyPr vert="horz" anchor="ctr"/>
          <a:lstStyle>
            <a:lvl1pPr>
              <a:defRPr sz="1800" cap="all" baseline="0">
                <a:solidFill>
                  <a:srgbClr val="B6022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6588514" y="1116775"/>
            <a:ext cx="5603489" cy="255494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able Placeholder 7"/>
          <p:cNvSpPr>
            <a:spLocks noGrp="1"/>
          </p:cNvSpPr>
          <p:nvPr>
            <p:ph type="tbl" sz="quarter" idx="12"/>
          </p:nvPr>
        </p:nvSpPr>
        <p:spPr>
          <a:xfrm>
            <a:off x="6588514" y="3801972"/>
            <a:ext cx="5603489" cy="25726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611720" y="1322364"/>
            <a:ext cx="5597549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9049565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2 SmartArt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33" y="288518"/>
            <a:ext cx="6827520" cy="723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martArt Placeholder 5"/>
          <p:cNvSpPr>
            <a:spLocks noGrp="1"/>
          </p:cNvSpPr>
          <p:nvPr>
            <p:ph type="dgm" sz="quarter" idx="11"/>
          </p:nvPr>
        </p:nvSpPr>
        <p:spPr>
          <a:xfrm>
            <a:off x="6490828" y="1107212"/>
            <a:ext cx="5701177" cy="257264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SmartArt Placeholder 7"/>
          <p:cNvSpPr>
            <a:spLocks noGrp="1"/>
          </p:cNvSpPr>
          <p:nvPr>
            <p:ph type="dgm" sz="quarter" idx="12"/>
          </p:nvPr>
        </p:nvSpPr>
        <p:spPr>
          <a:xfrm>
            <a:off x="6485470" y="3818259"/>
            <a:ext cx="5706533" cy="25726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611721" y="1322364"/>
            <a:ext cx="5523276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865200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9072"/>
            <a:ext cx="12192000" cy="52836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637441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2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9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1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18289"/>
            <a:ext cx="3860800" cy="329184"/>
          </a:xfrm>
          <a:prstGeom prst="rect">
            <a:avLst/>
          </a:prstGeom>
        </p:spPr>
        <p:txBody>
          <a:bodyPr/>
          <a:lstStyle/>
          <a:p>
            <a:pPr defTabSz="457182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  <a:latin typeface="Arial" charset="0"/>
                <a:ea typeface="ＭＳ Ｐゴシック" charset="0"/>
              </a:rPr>
              <a:t>3/18/2015</a:t>
            </a: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0000" y="18289"/>
            <a:ext cx="1422400" cy="329184"/>
          </a:xfrm>
          <a:prstGeom prst="rect">
            <a:avLst/>
          </a:prstGeom>
        </p:spPr>
        <p:txBody>
          <a:bodyPr/>
          <a:lstStyle/>
          <a:p>
            <a:pPr defTabSz="457182" fontAlgn="base">
              <a:spcBef>
                <a:spcPct val="0"/>
              </a:spcBef>
              <a:spcAft>
                <a:spcPct val="0"/>
              </a:spcAft>
            </a:pPr>
            <a:fld id="{A14BC5D1-4456-4A6A-84BE-346621CDF629}" type="slidenum">
              <a:rPr lang="en-US" smtClean="0">
                <a:solidFill>
                  <a:prstClr val="white"/>
                </a:solidFill>
                <a:latin typeface="Arial" charset="0"/>
                <a:ea typeface="ＭＳ Ｐゴシック" charset="0"/>
              </a:rPr>
              <a:pPr defTabSz="45718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448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546841"/>
            <a:ext cx="10972800" cy="4045388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chemeClr val="tx1"/>
                </a:solidFill>
              </a:defRPr>
            </a:lvl1pPr>
            <a:lvl2pPr marL="228591" indent="-228591" algn="ctr">
              <a:buClr>
                <a:srgbClr val="C03137"/>
              </a:buClr>
              <a:buFontTx/>
              <a:buNone/>
              <a:defRPr sz="2400"/>
            </a:lvl2pPr>
            <a:lvl3pPr marL="458770" indent="-230179" algn="ctr">
              <a:buFontTx/>
              <a:buNone/>
              <a:defRPr/>
            </a:lvl3pPr>
            <a:lvl4pPr marL="458770" indent="-230179" algn="ctr">
              <a:buFontTx/>
              <a:buNone/>
              <a:defRPr/>
            </a:lvl4pPr>
            <a:lvl5pPr marL="458770" indent="-230179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510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581866"/>
            <a:ext cx="10972800" cy="3653886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3600">
                <a:solidFill>
                  <a:schemeClr val="tx1"/>
                </a:solidFill>
              </a:defRPr>
            </a:lvl1pPr>
            <a:lvl2pPr marL="228591" indent="-228591" algn="ctr">
              <a:buClr>
                <a:srgbClr val="C03137"/>
              </a:buClr>
              <a:buFontTx/>
              <a:buNone/>
              <a:defRPr sz="2400"/>
            </a:lvl2pPr>
            <a:lvl3pPr marL="458770" indent="-230179" algn="ctr">
              <a:buFontTx/>
              <a:buNone/>
              <a:defRPr/>
            </a:lvl3pPr>
            <a:lvl4pPr marL="458770" indent="-230179" algn="ctr">
              <a:buFontTx/>
              <a:buNone/>
              <a:defRPr/>
            </a:lvl4pPr>
            <a:lvl5pPr marL="458770" indent="-230179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741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365314"/>
            <a:ext cx="10972800" cy="4701034"/>
          </a:xfrm>
          <a:prstGeom prst="rect">
            <a:avLst/>
          </a:prstGeom>
        </p:spPr>
        <p:txBody>
          <a:bodyPr lIns="0" tIns="0" rIns="0" b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 baseline="0">
                <a:solidFill>
                  <a:schemeClr val="tx1"/>
                </a:solidFill>
              </a:defRPr>
            </a:lvl1pPr>
            <a:lvl2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2pPr>
            <a:lvl3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3pPr>
            <a:lvl4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4pPr>
            <a:lvl5pPr marL="731491" indent="-365745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394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Header followed by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1356" y="1325650"/>
            <a:ext cx="10941049" cy="4645336"/>
          </a:xfrm>
        </p:spPr>
        <p:txBody>
          <a:bodyPr lIns="0"/>
          <a:lstStyle>
            <a:lvl1pPr marL="0" indent="0">
              <a:buFontTx/>
              <a:buNone/>
              <a:defRPr/>
            </a:lvl1pPr>
            <a:lvl2pPr marL="365110" indent="-365110">
              <a:buFont typeface="Arial"/>
              <a:buChar char="•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207626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11719" y="1322364"/>
            <a:ext cx="5941483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21"/>
          </p:nvPr>
        </p:nvSpPr>
        <p:spPr>
          <a:xfrm>
            <a:off x="7010527" y="4719421"/>
            <a:ext cx="5181476" cy="16406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7010527" y="2916708"/>
            <a:ext cx="5181476" cy="1654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3"/>
          </p:nvPr>
        </p:nvSpPr>
        <p:spPr>
          <a:xfrm>
            <a:off x="7010527" y="1113995"/>
            <a:ext cx="5181476" cy="1654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814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7010400" y="1111319"/>
            <a:ext cx="5181600" cy="5271436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11719" y="1322364"/>
            <a:ext cx="5941483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2881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6637870" y="1111324"/>
            <a:ext cx="5554133" cy="25603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6637870" y="3826396"/>
            <a:ext cx="5554133" cy="255636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11722" y="1322364"/>
            <a:ext cx="5746097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179746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2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933" y="274638"/>
            <a:ext cx="7247467" cy="741362"/>
          </a:xfrm>
          <a:prstGeom prst="rect">
            <a:avLst/>
          </a:prstGeom>
        </p:spPr>
        <p:txBody>
          <a:bodyPr vert="horz" anchor="ctr"/>
          <a:lstStyle>
            <a:lvl1pPr>
              <a:defRPr sz="1800" cap="all" baseline="0">
                <a:solidFill>
                  <a:srgbClr val="B6022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6588514" y="1116775"/>
            <a:ext cx="5603489" cy="255494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able Placeholder 7"/>
          <p:cNvSpPr>
            <a:spLocks noGrp="1"/>
          </p:cNvSpPr>
          <p:nvPr>
            <p:ph type="tbl" sz="quarter" idx="12"/>
          </p:nvPr>
        </p:nvSpPr>
        <p:spPr>
          <a:xfrm>
            <a:off x="6588514" y="3801972"/>
            <a:ext cx="5603489" cy="25726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611720" y="1322364"/>
            <a:ext cx="5597549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026581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Bulleted Text-2 SmartArt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33" y="288518"/>
            <a:ext cx="6827520" cy="723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martArt Placeholder 5"/>
          <p:cNvSpPr>
            <a:spLocks noGrp="1"/>
          </p:cNvSpPr>
          <p:nvPr>
            <p:ph type="dgm" sz="quarter" idx="11"/>
          </p:nvPr>
        </p:nvSpPr>
        <p:spPr>
          <a:xfrm>
            <a:off x="6490828" y="1107212"/>
            <a:ext cx="5701177" cy="257264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SmartArt Placeholder 7"/>
          <p:cNvSpPr>
            <a:spLocks noGrp="1"/>
          </p:cNvSpPr>
          <p:nvPr>
            <p:ph type="dgm" sz="quarter" idx="12"/>
          </p:nvPr>
        </p:nvSpPr>
        <p:spPr>
          <a:xfrm>
            <a:off x="6485470" y="3818259"/>
            <a:ext cx="5706533" cy="25726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611721" y="1322364"/>
            <a:ext cx="5523276" cy="4704325"/>
          </a:xfrm>
          <a:prstGeom prst="rect">
            <a:avLst/>
          </a:prstGeom>
        </p:spPr>
        <p:txBody>
          <a:bodyPr lIns="0" tIns="0"/>
          <a:lstStyle>
            <a:lvl1pPr marL="365745" indent="-365745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491" indent="-365745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341079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C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12192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9072"/>
            <a:ext cx="12192000" cy="52836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301028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5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18289"/>
            <a:ext cx="3860800" cy="329184"/>
          </a:xfrm>
          <a:prstGeom prst="rect">
            <a:avLst/>
          </a:prstGeom>
        </p:spPr>
        <p:txBody>
          <a:bodyPr/>
          <a:lstStyle/>
          <a:p>
            <a:pPr defTabSz="457182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/>
                </a:solidFill>
                <a:latin typeface="Arial" charset="0"/>
                <a:ea typeface="ＭＳ Ｐゴシック" charset="0"/>
              </a:rPr>
              <a:t>3/18/2015</a:t>
            </a:r>
            <a:endParaRPr lang="en-US" dirty="0">
              <a:solidFill>
                <a:prstClr val="black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0000" y="18289"/>
            <a:ext cx="1422400" cy="329184"/>
          </a:xfrm>
          <a:prstGeom prst="rect">
            <a:avLst/>
          </a:prstGeom>
        </p:spPr>
        <p:txBody>
          <a:bodyPr/>
          <a:lstStyle/>
          <a:p>
            <a:pPr defTabSz="457182" fontAlgn="base">
              <a:spcBef>
                <a:spcPct val="0"/>
              </a:spcBef>
              <a:spcAft>
                <a:spcPct val="0"/>
              </a:spcAft>
            </a:pPr>
            <a:fld id="{A14BC5D1-4456-4A6A-84BE-346621CDF629}" type="slidenum">
              <a:rPr lang="en-US" smtClean="0">
                <a:solidFill>
                  <a:prstClr val="black"/>
                </a:solidFill>
                <a:latin typeface="Arial" charset="0"/>
                <a:ea typeface="ＭＳ Ｐゴシック" charset="0"/>
              </a:rPr>
              <a:pPr defTabSz="45718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7552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2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9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1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18289"/>
            <a:ext cx="3860800" cy="329184"/>
          </a:xfrm>
          <a:prstGeom prst="rect">
            <a:avLst/>
          </a:prstGeom>
        </p:spPr>
        <p:txBody>
          <a:bodyPr/>
          <a:lstStyle/>
          <a:p>
            <a:pPr defTabSz="457182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  <a:latin typeface="Arial" charset="0"/>
                <a:ea typeface="ＭＳ Ｐゴシック" charset="0"/>
              </a:rPr>
              <a:t>3/18/2015</a:t>
            </a: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0000" y="18289"/>
            <a:ext cx="1422400" cy="329184"/>
          </a:xfrm>
          <a:prstGeom prst="rect">
            <a:avLst/>
          </a:prstGeom>
        </p:spPr>
        <p:txBody>
          <a:bodyPr/>
          <a:lstStyle/>
          <a:p>
            <a:pPr defTabSz="457182" fontAlgn="base">
              <a:spcBef>
                <a:spcPct val="0"/>
              </a:spcBef>
              <a:spcAft>
                <a:spcPct val="0"/>
              </a:spcAft>
            </a:pPr>
            <a:fld id="{A14BC5D1-4456-4A6A-84BE-346621CDF629}" type="slidenum">
              <a:rPr lang="en-US" smtClean="0">
                <a:solidFill>
                  <a:prstClr val="white"/>
                </a:solidFill>
                <a:latin typeface="Arial" charset="0"/>
                <a:ea typeface="ＭＳ Ｐゴシック" charset="0"/>
              </a:rPr>
              <a:pPr defTabSz="45718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4734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86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3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6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7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5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994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65CF-19CA-46A3-9A80-0F6A457790B9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54850-47D5-4D8B-AD27-0D7F76F85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98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994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296" y="272867"/>
            <a:ext cx="258404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12192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951184" y="283983"/>
            <a:ext cx="7631217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325651"/>
            <a:ext cx="109728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65600" y="6380789"/>
            <a:ext cx="38608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467327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300" y="272868"/>
            <a:ext cx="258404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12192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951188" y="283983"/>
            <a:ext cx="7631217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325652"/>
            <a:ext cx="109728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65600" y="6380794"/>
            <a:ext cx="38608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1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61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</p:sldLayoutIdLst>
  <p:hf sldNum="0" hdr="0" dt="0"/>
  <p:txStyles>
    <p:titleStyle>
      <a:lvl1pPr algn="r" defTabSz="457182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182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363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545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727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45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491" indent="-365745" algn="l" defTabSz="57624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491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491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491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499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300" y="272868"/>
            <a:ext cx="258404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12192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951188" y="283983"/>
            <a:ext cx="7631217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325652"/>
            <a:ext cx="109728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65600" y="6380794"/>
            <a:ext cx="38608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1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25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9" r:id="rId11"/>
  </p:sldLayoutIdLst>
  <p:hf sldNum="0" hdr="0" dt="0"/>
  <p:txStyles>
    <p:titleStyle>
      <a:lvl1pPr algn="r" defTabSz="457182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182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363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545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727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45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491" indent="-365745" algn="l" defTabSz="57624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491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491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491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499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300" y="272868"/>
            <a:ext cx="258404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12192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951188" y="283983"/>
            <a:ext cx="7631217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325652"/>
            <a:ext cx="109728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65600" y="6380794"/>
            <a:ext cx="38608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1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75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hf sldNum="0" hdr="0" dt="0"/>
  <p:txStyles>
    <p:titleStyle>
      <a:lvl1pPr algn="r" defTabSz="457182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182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182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363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545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727" algn="r" defTabSz="457182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45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491" indent="-365745" algn="l" defTabSz="57624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491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491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491" indent="-365745" algn="l" defTabSz="457182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499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healthcollab.org/member-resources/member-materials#LIPH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GothamLight" pitchFamily="50" charset="0"/>
                <a:cs typeface="Arial" panose="020B0604020202020204" pitchFamily="34" charset="0"/>
              </a:rPr>
              <a:t>LIPHIP Steering Committee</a:t>
            </a:r>
          </a:p>
          <a:p>
            <a:r>
              <a:rPr lang="en-US" sz="4000" b="1" smtClean="0">
                <a:solidFill>
                  <a:schemeClr val="bg1"/>
                </a:solidFill>
                <a:latin typeface="GothamLight" pitchFamily="50" charset="0"/>
                <a:cs typeface="Arial" panose="020B0604020202020204" pitchFamily="34" charset="0"/>
              </a:rPr>
              <a:t>March 13, 2019</a:t>
            </a:r>
            <a:endParaRPr lang="en-US" sz="4000" b="1" dirty="0">
              <a:solidFill>
                <a:schemeClr val="bg1"/>
              </a:solidFill>
              <a:latin typeface="GothamLight" pitchFamily="50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345" y="647534"/>
            <a:ext cx="7247311" cy="268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79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25419" y="1459609"/>
            <a:ext cx="10515600" cy="4038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Cathryn Beeman, CHES, 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CLC</a:t>
            </a:r>
            <a:b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Outreach Assistant</a:t>
            </a:r>
            <a:r>
              <a:rPr lang="en-US" sz="4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cbeeman@nshc.org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631-257-6964</a:t>
            </a:r>
            <a:r>
              <a:rPr lang="en-US" sz="4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 smtClean="0">
              <a:solidFill>
                <a:schemeClr val="bg1"/>
              </a:solidFill>
              <a:latin typeface="Gotham" panose="02000604030000020004" pitchFamily="50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85106" y="6412159"/>
            <a:ext cx="12362213" cy="445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50414"/>
            <a:ext cx="235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994A9"/>
                </a:solidFill>
              </a:rPr>
              <a:t>www.lihealthcollab.org</a:t>
            </a:r>
            <a:endParaRPr lang="en-US" dirty="0">
              <a:solidFill>
                <a:srgbClr val="3994A9"/>
              </a:solidFill>
            </a:endParaRPr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668" y="6421261"/>
            <a:ext cx="1304902" cy="48424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950819" y="1242726"/>
            <a:ext cx="10515600" cy="29981"/>
          </a:xfrm>
          <a:prstGeom prst="line">
            <a:avLst/>
          </a:prstGeom>
          <a:ln w="60325" cap="sq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50819" y="395544"/>
            <a:ext cx="9386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Calvert MT" pitchFamily="2" charset="0"/>
              </a:rPr>
              <a:t>Welcome &amp; Introductions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13312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38119" y="516079"/>
            <a:ext cx="10515600" cy="840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bg1"/>
                </a:solidFill>
                <a:latin typeface="Calvert MT" pitchFamily="2" charset="0"/>
              </a:rPr>
              <a:t>LIPHIP Guiding Documents</a:t>
            </a:r>
          </a:p>
          <a:p>
            <a:pPr marL="0" indent="0">
              <a:buNone/>
            </a:pPr>
            <a:endParaRPr lang="en-US" sz="5400" dirty="0" smtClean="0">
              <a:solidFill>
                <a:schemeClr val="bg1"/>
              </a:solidFill>
              <a:latin typeface="Calvert M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85106" y="6412159"/>
            <a:ext cx="12362213" cy="445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50414"/>
            <a:ext cx="235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994A9"/>
                </a:solidFill>
              </a:rPr>
              <a:t>www.lihealthcollab.org</a:t>
            </a:r>
            <a:endParaRPr lang="en-US" dirty="0">
              <a:solidFill>
                <a:srgbClr val="3994A9"/>
              </a:solidFill>
            </a:endParaRPr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668" y="6421261"/>
            <a:ext cx="1304902" cy="48424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950819" y="1242726"/>
            <a:ext cx="10515600" cy="29981"/>
          </a:xfrm>
          <a:prstGeom prst="line">
            <a:avLst/>
          </a:prstGeom>
          <a:ln w="60325" cap="sq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8119" y="1330857"/>
            <a:ext cx="106299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been approved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available on the website</a:t>
            </a:r>
            <a:b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Resources</a:t>
            </a:r>
            <a:b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Click here to view</a:t>
            </a:r>
            <a:endParaRPr lang="en-US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23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38119" y="478568"/>
            <a:ext cx="10515600" cy="1286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bg1"/>
                </a:solidFill>
                <a:latin typeface="Calvert MT" pitchFamily="2" charset="0"/>
              </a:rPr>
              <a:t>RHIO, </a:t>
            </a:r>
            <a:r>
              <a:rPr lang="en-US" sz="5400" dirty="0" smtClean="0">
                <a:solidFill>
                  <a:schemeClr val="bg1"/>
                </a:solidFill>
                <a:latin typeface="Calvert MT" pitchFamily="2" charset="0"/>
              </a:rPr>
              <a:t>Letter </a:t>
            </a:r>
            <a:r>
              <a:rPr lang="en-US" sz="5400" dirty="0" smtClean="0">
                <a:solidFill>
                  <a:schemeClr val="bg1"/>
                </a:solidFill>
                <a:latin typeface="Calvert MT" pitchFamily="2" charset="0"/>
              </a:rPr>
              <a:t>to the OCR</a:t>
            </a:r>
            <a:endParaRPr lang="en-US" sz="5400" dirty="0" smtClean="0">
              <a:solidFill>
                <a:schemeClr val="bg1"/>
              </a:solidFill>
              <a:latin typeface="Calvert M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85106" y="6412159"/>
            <a:ext cx="12362213" cy="445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50414"/>
            <a:ext cx="235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994A9"/>
                </a:solidFill>
              </a:rPr>
              <a:t>www.lihealthcollab.org</a:t>
            </a:r>
            <a:endParaRPr lang="en-US" dirty="0">
              <a:solidFill>
                <a:srgbClr val="3994A9"/>
              </a:solidFill>
            </a:endParaRPr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668" y="6421261"/>
            <a:ext cx="1304902" cy="48424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950819" y="1242726"/>
            <a:ext cx="10515600" cy="29981"/>
          </a:xfrm>
          <a:prstGeom prst="line">
            <a:avLst/>
          </a:prstGeom>
          <a:ln w="60325" cap="sq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50820" y="1329525"/>
            <a:ext cx="10515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HIPAA Compliance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Submitted to the Office of Civil Rights </a:t>
            </a: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2, </a:t>
            </a: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HHS Request for Information on Modifying HIPAA Rules to Improve Coordinated </a:t>
            </a: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 </a:t>
            </a:r>
            <a:r>
              <a:rPr lang="en-US" sz="35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submitted February 11, 2019</a:t>
            </a:r>
            <a:endParaRPr lang="en-US" sz="3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8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19443" y="464017"/>
            <a:ext cx="11372557" cy="9057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  <a:latin typeface="Calvert MT" pitchFamily="2" charset="0"/>
              </a:rPr>
              <a:t>Community Health Needs Assessments</a:t>
            </a:r>
            <a:endParaRPr lang="en-US" sz="4400" dirty="0" smtClean="0">
              <a:solidFill>
                <a:schemeClr val="bg1"/>
              </a:solidFill>
              <a:latin typeface="Calvert M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85106" y="6412159"/>
            <a:ext cx="12362213" cy="445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50414"/>
            <a:ext cx="235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994A9"/>
                </a:solidFill>
              </a:rPr>
              <a:t>www.lihealthcollab.org</a:t>
            </a:r>
            <a:endParaRPr lang="en-US" dirty="0">
              <a:solidFill>
                <a:srgbClr val="3994A9"/>
              </a:solidFill>
            </a:endParaRPr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668" y="6421261"/>
            <a:ext cx="1304902" cy="48424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950819" y="1242726"/>
            <a:ext cx="10515600" cy="29981"/>
          </a:xfrm>
          <a:prstGeom prst="line">
            <a:avLst/>
          </a:prstGeom>
          <a:ln w="60325" cap="sq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50820" y="1329525"/>
            <a:ext cx="105156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Qualitative report first draft is being circulated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Quantitative </a:t>
            </a: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distributed prior </a:t>
            </a:r>
            <a:b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March 29</a:t>
            </a:r>
            <a:r>
              <a:rPr lang="en-US" sz="35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 will be jointly chosen </a:t>
            </a:r>
            <a:b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March 29</a:t>
            </a:r>
            <a:r>
              <a:rPr lang="en-US" sz="35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meeting</a:t>
            </a:r>
            <a:endParaRPr lang="en-US" sz="3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16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38119" y="477464"/>
            <a:ext cx="10515600" cy="905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bg1"/>
                </a:solidFill>
                <a:latin typeface="Calvert MT" pitchFamily="2" charset="0"/>
              </a:rPr>
              <a:t>PHIP Grant Funding Status</a:t>
            </a:r>
            <a:endParaRPr lang="en-US" sz="5400" dirty="0" smtClean="0">
              <a:solidFill>
                <a:schemeClr val="bg1"/>
              </a:solidFill>
              <a:latin typeface="Calvert M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85106" y="6412159"/>
            <a:ext cx="12362213" cy="445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50414"/>
            <a:ext cx="235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994A9"/>
                </a:solidFill>
              </a:rPr>
              <a:t>www.lihealthcollab.org</a:t>
            </a:r>
            <a:endParaRPr lang="en-US" dirty="0">
              <a:solidFill>
                <a:srgbClr val="3994A9"/>
              </a:solidFill>
            </a:endParaRPr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668" y="6421261"/>
            <a:ext cx="1304902" cy="48424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950819" y="1242726"/>
            <a:ext cx="10515600" cy="29981"/>
          </a:xfrm>
          <a:prstGeom prst="line">
            <a:avLst/>
          </a:prstGeom>
          <a:ln w="60325" cap="sq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57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38119" y="478568"/>
            <a:ext cx="10515600" cy="1286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bg1"/>
                </a:solidFill>
                <a:latin typeface="Calvert MT" pitchFamily="2" charset="0"/>
              </a:rPr>
              <a:t>Feedback + Adjournment </a:t>
            </a:r>
            <a:endParaRPr lang="en-US" sz="5400" dirty="0" smtClean="0">
              <a:solidFill>
                <a:schemeClr val="bg1"/>
              </a:solidFill>
              <a:latin typeface="Calvert M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85106" y="6412159"/>
            <a:ext cx="12362213" cy="445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50414"/>
            <a:ext cx="235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994A9"/>
                </a:solidFill>
              </a:rPr>
              <a:t>www.lihealthcollab.org</a:t>
            </a:r>
            <a:endParaRPr lang="en-US" dirty="0">
              <a:solidFill>
                <a:srgbClr val="3994A9"/>
              </a:solidFill>
            </a:endParaRPr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668" y="6421261"/>
            <a:ext cx="1304902" cy="48424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950819" y="1242726"/>
            <a:ext cx="10515600" cy="29981"/>
          </a:xfrm>
          <a:prstGeom prst="line">
            <a:avLst/>
          </a:prstGeom>
          <a:ln w="60325" cap="sq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50820" y="1329525"/>
            <a:ext cx="1051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19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D9EA9168-6380-4A4B-BAFC-B25283423917}" vid="{0C9C84E2-3894-4729-A5AA-B2F6D66ADA7D}"/>
    </a:ext>
  </a:extLst>
</a:theme>
</file>

<file path=ppt/theme/theme2.xml><?xml version="1.0" encoding="utf-8"?>
<a:theme xmlns:a="http://schemas.openxmlformats.org/drawingml/2006/main" name="4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uffolk Care Collabora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Suffolk Care Collabora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Suffolk Care Collabora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LIHC theme</Template>
  <TotalTime>1264</TotalTime>
  <Words>75</Words>
  <Application>Microsoft Office PowerPoint</Application>
  <PresentationFormat>Widescreen</PresentationFormat>
  <Paragraphs>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Calvert MT</vt:lpstr>
      <vt:lpstr>Courier New</vt:lpstr>
      <vt:lpstr>Gotham</vt:lpstr>
      <vt:lpstr>GothamLight</vt:lpstr>
      <vt:lpstr>Helvetica</vt:lpstr>
      <vt:lpstr>Office Theme</vt:lpstr>
      <vt:lpstr>4_Suffolk Care Collaborative</vt:lpstr>
      <vt:lpstr>Suffolk Care Collaborative</vt:lpstr>
      <vt:lpstr>1_Suffolk Care Collaborative</vt:lpstr>
      <vt:lpstr>2_Suffolk Care Collaborative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Healthcare Association of New York State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Whitehead</dc:creator>
  <cp:lastModifiedBy>Kimberly Whitehead</cp:lastModifiedBy>
  <cp:revision>113</cp:revision>
  <dcterms:created xsi:type="dcterms:W3CDTF">2018-02-13T19:49:59Z</dcterms:created>
  <dcterms:modified xsi:type="dcterms:W3CDTF">2019-03-12T21:01:48Z</dcterms:modified>
</cp:coreProperties>
</file>